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7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9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0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10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11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12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13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14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15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16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17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18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19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2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20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3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4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5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6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7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8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9 of 20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4572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0" y="2011680"/>
            <a:ext cx="566928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This 20-slide test deck pairs a coloured numbered figure on the left with explanatory text on the right.</a:t>
            </a:r>
          </a:p>
          <a:p/>
          <a:p>
            <a:pPr>
              <a:defRPr sz="1800"/>
            </a:pPr>
            <a:r>
              <a:t>Useful for testing presentation parsers and converters.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